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10400" cy="9296400"/>
  <p:embeddedFontLst>
    <p:embeddedFont>
      <p:font typeface="Permanent Marker" panose="020B0604020202020204" charset="0"/>
      <p:regular r:id="rId20"/>
    </p:embeddedFont>
    <p:embeddedFont>
      <p:font typeface="Pacific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DE725-FBBE-438D-98DF-51B8A9706C2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F6719-C702-4A1C-B00D-AB85CEF4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200825"/>
            <a:ext cx="8520600" cy="5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Olympian Gods and Goddesses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0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797225"/>
            <a:ext cx="819150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Hephaestus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latin typeface="Permanent Marker"/>
                <a:ea typeface="Permanent Marker"/>
                <a:cs typeface="Permanent Marker"/>
                <a:sym typeface="Permanent Marker"/>
              </a:rPr>
              <a:t>God of artisans and blacksmiths</a:t>
            </a:r>
            <a:endParaRPr sz="24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350" y="333375"/>
            <a:ext cx="3028950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50" y="3074375"/>
            <a:ext cx="1516176" cy="18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Hera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914400" lvl="0" indent="457200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914400" lvl="0" indent="457200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228600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Goddess of marriage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955" y="352175"/>
            <a:ext cx="2404126" cy="257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85500"/>
            <a:ext cx="2499525" cy="24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Hermes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God of travel and trade</a:t>
            </a:r>
            <a:endParaRPr sz="30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875" y="148688"/>
            <a:ext cx="2095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49" y="2076675"/>
            <a:ext cx="2419925" cy="306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Poseidon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God of the sea and earthquakes</a:t>
            </a:r>
            <a:endParaRPr sz="3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863" y="277675"/>
            <a:ext cx="20669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775" y="2487475"/>
            <a:ext cx="28575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5217" y="2206674"/>
            <a:ext cx="2394898" cy="236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27432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Hades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God of the Underworld</a:t>
            </a:r>
            <a:endParaRPr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263" y="182388"/>
            <a:ext cx="193357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323525"/>
            <a:ext cx="2457626" cy="43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Hestia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Goddess of the home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050" y="980813"/>
            <a:ext cx="3759724" cy="37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975" y="700450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ZEUS ~ </a:t>
            </a:r>
            <a:r>
              <a:rPr lang="en" sz="2400" b="1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King of the gods!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</a:t>
            </a:r>
            <a:endParaRPr b="1"/>
          </a:p>
          <a:p>
            <a:pPr marL="1828800" lvl="0" indent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																		God of heaven and earth</a:t>
            </a:r>
            <a:endParaRPr b="1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25" y="1214875"/>
            <a:ext cx="4081549" cy="30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Aphrodite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Goddess of beauty and love</a:t>
            </a:r>
            <a:endParaRPr sz="3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380" y="1444955"/>
            <a:ext cx="3123925" cy="31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Apollo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God of music	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472" y="195850"/>
            <a:ext cx="4260000" cy="45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Ares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God of war</a:t>
            </a:r>
            <a:endParaRPr sz="4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060" y="267700"/>
            <a:ext cx="30632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61588"/>
            <a:ext cx="20955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Artemis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Goddess of the moon</a:t>
            </a:r>
            <a:endParaRPr b="1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25" y="20356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050" y="239975"/>
            <a:ext cx="3238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Athena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Goddess of wisdom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000" y="445025"/>
            <a:ext cx="2341349" cy="234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150" y="1559350"/>
            <a:ext cx="1824525" cy="30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Demeter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150" y="59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320040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Goddess of crops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						</a:t>
            </a:r>
            <a:endParaRPr sz="240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1038"/>
            <a:ext cx="2600525" cy="26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Dionysus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God of fertility</a:t>
            </a:r>
            <a:r>
              <a:rPr lang="en"/>
              <a:t>													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550" y="251925"/>
            <a:ext cx="2754450" cy="40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(16:9)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Permanent Marker</vt:lpstr>
      <vt:lpstr>Pacifico</vt:lpstr>
      <vt:lpstr>Arial</vt:lpstr>
      <vt:lpstr>Simple Light</vt:lpstr>
      <vt:lpstr>Olympian Gods and Goddesses</vt:lpstr>
      <vt:lpstr>ZEUS ~ King of the gods!</vt:lpstr>
      <vt:lpstr>Aphrodite</vt:lpstr>
      <vt:lpstr>Apollo</vt:lpstr>
      <vt:lpstr>Ares</vt:lpstr>
      <vt:lpstr>Artemis</vt:lpstr>
      <vt:lpstr>Athena</vt:lpstr>
      <vt:lpstr>Demeter</vt:lpstr>
      <vt:lpstr>Dionysus</vt:lpstr>
      <vt:lpstr>Hephaestus</vt:lpstr>
      <vt:lpstr>Hera</vt:lpstr>
      <vt:lpstr>Hermes</vt:lpstr>
      <vt:lpstr>Poseidon</vt:lpstr>
      <vt:lpstr> Hades</vt:lpstr>
      <vt:lpstr>Hestia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Olympian Gods and Goddesses</dc:title>
  <dc:creator>Newell, Dawn</dc:creator>
  <cp:lastModifiedBy>Newell, Dawn</cp:lastModifiedBy>
  <cp:revision>1</cp:revision>
  <cp:lastPrinted>2018-03-09T17:47:06Z</cp:lastPrinted>
  <dcterms:modified xsi:type="dcterms:W3CDTF">2018-03-09T17:47:15Z</dcterms:modified>
</cp:coreProperties>
</file>